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4363-EAC2-4AB5-AF36-2B5BD74E9D01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E1AEEF-BFE2-4BC8-A652-D0240E3EF109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4363-EAC2-4AB5-AF36-2B5BD74E9D01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AEEF-BFE2-4BC8-A652-D0240E3EF10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4363-EAC2-4AB5-AF36-2B5BD74E9D01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AEEF-BFE2-4BC8-A652-D0240E3EF10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4363-EAC2-4AB5-AF36-2B5BD74E9D01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AEEF-BFE2-4BC8-A652-D0240E3EF10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4363-EAC2-4AB5-AF36-2B5BD74E9D01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AEEF-BFE2-4BC8-A652-D0240E3EF109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4363-EAC2-4AB5-AF36-2B5BD74E9D01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AEEF-BFE2-4BC8-A652-D0240E3EF109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4363-EAC2-4AB5-AF36-2B5BD74E9D01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AEEF-BFE2-4BC8-A652-D0240E3EF109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4363-EAC2-4AB5-AF36-2B5BD74E9D01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AEEF-BFE2-4BC8-A652-D0240E3EF10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4363-EAC2-4AB5-AF36-2B5BD74E9D01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AEEF-BFE2-4BC8-A652-D0240E3EF10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4363-EAC2-4AB5-AF36-2B5BD74E9D01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AEEF-BFE2-4BC8-A652-D0240E3EF10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4363-EAC2-4AB5-AF36-2B5BD74E9D01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AEEF-BFE2-4BC8-A652-D0240E3EF10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F774363-EAC2-4AB5-AF36-2B5BD74E9D01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9E1AEEF-BFE2-4BC8-A652-D0240E3EF109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4&#176;%20INFORME%20CEVE%20-%20ENPCSOYD.pptx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hyperlink" Target="Gabinete%20de%20Salud%20Noviembre%202017%20Actualizado%20230118%20Todos.pptx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hyperlink" Target="ESTRATEGIA%20PARA%20LA%20REDUCCION%20DE%20LA%20MORTALIDAD%20MATERNA%20(2).pptx" TargetMode="External"/><Relationship Id="rId5" Type="http://schemas.openxmlformats.org/officeDocument/2006/relationships/image" Target="../media/image5.png"/><Relationship Id="rId10" Type="http://schemas.openxmlformats.org/officeDocument/2006/relationships/hyperlink" Target="Cumplimiento%20de%20Metas%20a%20sem%2052%20%202017.pptx" TargetMode="External"/><Relationship Id="rId4" Type="http://schemas.openxmlformats.org/officeDocument/2006/relationships/image" Target="../media/image4.png"/><Relationship Id="rId9" Type="http://schemas.openxmlformats.org/officeDocument/2006/relationships/hyperlink" Target="1er%20reunion%20ceve%20sinac%20seed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8870"/>
            <a:ext cx="1816988" cy="1209237"/>
          </a:xfrm>
          <a:prstGeom prst="rect">
            <a:avLst/>
          </a:prstGeom>
        </p:spPr>
      </p:pic>
      <p:pic>
        <p:nvPicPr>
          <p:cNvPr id="9" name="Picture 8" descr="im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88690" y="46746"/>
            <a:ext cx="926029" cy="9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15 Rectángulo"/>
          <p:cNvSpPr/>
          <p:nvPr/>
        </p:nvSpPr>
        <p:spPr>
          <a:xfrm>
            <a:off x="2461562" y="4525717"/>
            <a:ext cx="464472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j-lt"/>
              </a:rPr>
              <a:t>CEVE </a:t>
            </a:r>
            <a:r>
              <a:rPr lang="es-ES" sz="66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j-lt"/>
              </a:rPr>
              <a:t>2018</a:t>
            </a:r>
            <a:endParaRPr lang="es-ES" sz="66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+mj-lt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3707471" y="521690"/>
            <a:ext cx="1317990" cy="4247317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7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Californian FB" panose="0207040306080B030204" pitchFamily="18" charset="0"/>
              </a:rPr>
              <a:t>I</a:t>
            </a:r>
            <a:endParaRPr lang="es-ES" sz="27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  <a:latin typeface="Californian FB" panose="0207040306080B0302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250" y="233041"/>
            <a:ext cx="1704118" cy="621674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4197" y="4086420"/>
            <a:ext cx="1095103" cy="101252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6288" y="1988840"/>
            <a:ext cx="1954157" cy="66929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450" y="4508815"/>
            <a:ext cx="1540744" cy="493897"/>
          </a:xfrm>
          <a:prstGeom prst="rect">
            <a:avLst/>
          </a:prstGeom>
        </p:spPr>
      </p:pic>
      <p:sp>
        <p:nvSpPr>
          <p:cNvPr id="11" name="19 Redondear rectángulo de esquina diagonal">
            <a:hlinkClick r:id="rId8" action="ppaction://hlinkpres?slideindex=1&amp;slidetitle="/>
          </p:cNvPr>
          <p:cNvSpPr/>
          <p:nvPr/>
        </p:nvSpPr>
        <p:spPr>
          <a:xfrm>
            <a:off x="7091567" y="5266113"/>
            <a:ext cx="2020362" cy="579357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chemeClr val="bg1"/>
                </a:solidFill>
              </a:rPr>
              <a:t>ESTRATEGIA</a:t>
            </a:r>
            <a:endParaRPr lang="es-MX" sz="1400" b="1" dirty="0">
              <a:solidFill>
                <a:schemeClr val="bg1"/>
              </a:solidFill>
            </a:endParaRPr>
          </a:p>
        </p:txBody>
      </p:sp>
      <p:sp>
        <p:nvSpPr>
          <p:cNvPr id="13" name="19 Redondear rectángulo de esquina diagonal">
            <a:hlinkClick r:id="rId9" action="ppaction://hlinkpres?slideindex=1&amp;slidetitle="/>
          </p:cNvPr>
          <p:cNvSpPr/>
          <p:nvPr/>
        </p:nvSpPr>
        <p:spPr>
          <a:xfrm>
            <a:off x="2393524" y="6059311"/>
            <a:ext cx="2020362" cy="579357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chemeClr val="bg1"/>
                </a:solidFill>
              </a:rPr>
              <a:t>SEED- SINAC</a:t>
            </a:r>
            <a:endParaRPr lang="es-MX" sz="1400" b="1" dirty="0">
              <a:solidFill>
                <a:schemeClr val="bg1"/>
              </a:solidFill>
            </a:endParaRPr>
          </a:p>
        </p:txBody>
      </p:sp>
      <p:sp>
        <p:nvSpPr>
          <p:cNvPr id="12" name="19 Redondear rectángulo de esquina diagonal">
            <a:hlinkClick r:id="rId10" action="ppaction://hlinkpres?slideindex=1&amp;slidetitle="/>
          </p:cNvPr>
          <p:cNvSpPr/>
          <p:nvPr/>
        </p:nvSpPr>
        <p:spPr>
          <a:xfrm>
            <a:off x="0" y="5436780"/>
            <a:ext cx="2020362" cy="579357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chemeClr val="bg1"/>
                </a:solidFill>
              </a:rPr>
              <a:t>CUMPLIMIENTO</a:t>
            </a:r>
            <a:endParaRPr lang="es-MX" sz="1400" b="1" dirty="0">
              <a:solidFill>
                <a:schemeClr val="bg1"/>
              </a:solidFill>
            </a:endParaRPr>
          </a:p>
        </p:txBody>
      </p:sp>
      <p:sp>
        <p:nvSpPr>
          <p:cNvPr id="14" name="19 Redondear rectángulo de esquina diagonal">
            <a:hlinkClick r:id="rId11" action="ppaction://hlinkpres?slideindex=1&amp;slidetitle="/>
          </p:cNvPr>
          <p:cNvSpPr/>
          <p:nvPr/>
        </p:nvSpPr>
        <p:spPr>
          <a:xfrm>
            <a:off x="4654121" y="6057228"/>
            <a:ext cx="2020362" cy="579357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chemeClr val="bg1"/>
                </a:solidFill>
              </a:rPr>
              <a:t>R.M.M.</a:t>
            </a:r>
            <a:endParaRPr lang="es-MX" sz="1400" b="1" dirty="0">
              <a:solidFill>
                <a:schemeClr val="bg1"/>
              </a:solidFill>
            </a:endParaRPr>
          </a:p>
        </p:txBody>
      </p:sp>
      <p:sp>
        <p:nvSpPr>
          <p:cNvPr id="15" name="19 Redondear rectángulo de esquina diagonal">
            <a:hlinkClick r:id="rId12" action="ppaction://hlinkpres?slideindex=1&amp;slidetitle="/>
          </p:cNvPr>
          <p:cNvSpPr/>
          <p:nvPr/>
        </p:nvSpPr>
        <p:spPr>
          <a:xfrm>
            <a:off x="7031240" y="6097154"/>
            <a:ext cx="2020362" cy="579357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chemeClr val="bg1"/>
                </a:solidFill>
              </a:rPr>
              <a:t>GABINETE</a:t>
            </a:r>
            <a:endParaRPr lang="es-MX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60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jecutivo">
  <a:themeElements>
    <a:clrScheme name="Ejecutiv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jecutiv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jecutiv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557</TotalTime>
  <Words>10</Words>
  <Application>Microsoft Office PowerPoint</Application>
  <PresentationFormat>Presentación en pantalla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Californian FB</vt:lpstr>
      <vt:lpstr>Century Gothic</vt:lpstr>
      <vt:lpstr>Courier New</vt:lpstr>
      <vt:lpstr>Palatino Linotype</vt:lpstr>
      <vt:lpstr>Ejecutivo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Netbeans</dc:creator>
  <cp:lastModifiedBy>Otro</cp:lastModifiedBy>
  <cp:revision>58</cp:revision>
  <dcterms:created xsi:type="dcterms:W3CDTF">2012-08-15T13:43:33Z</dcterms:created>
  <dcterms:modified xsi:type="dcterms:W3CDTF">2018-01-24T16:11:41Z</dcterms:modified>
</cp:coreProperties>
</file>